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D8BF8-2C34-1E43-BDA4-AB2044CC35CD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8200C-AEEF-7B4A-B369-A9B83553D2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 will vary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13(6+1)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78+13=91 sweet treats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(2h+f+d)</a:t>
            </a:r>
          </a:p>
          <a:p>
            <a:r>
              <a:rPr lang="en-US" dirty="0" smtClean="0"/>
              <a:t>With</a:t>
            </a:r>
            <a:r>
              <a:rPr lang="en-US" baseline="0" dirty="0" smtClean="0"/>
              <a:t> 5 friends getting the same combo: 5(2h+f+d)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10h+5f+5d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(s+b+c+d+2a)</a:t>
            </a:r>
          </a:p>
          <a:p>
            <a:r>
              <a:rPr lang="en-US" dirty="0" smtClean="0"/>
              <a:t>With</a:t>
            </a:r>
            <a:r>
              <a:rPr lang="en-US" baseline="0" dirty="0" smtClean="0"/>
              <a:t> 8 friends: 8(s+b+c+d+2a)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8s+8b+8c+8d+16a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Expression</a:t>
            </a:r>
            <a:r>
              <a:rPr lang="en-US" baseline="0" dirty="0" smtClean="0"/>
              <a:t> should look like: 1h+2s+3d+3c+4a with </a:t>
            </a:r>
            <a:r>
              <a:rPr lang="en-US" baseline="0" dirty="0" err="1" smtClean="0"/>
              <a:t>h</a:t>
            </a:r>
            <a:r>
              <a:rPr lang="en-US" baseline="0" dirty="0" smtClean="0"/>
              <a:t>=hamburger,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=salad, </a:t>
            </a:r>
            <a:r>
              <a:rPr lang="en-US" baseline="0" dirty="0" err="1" smtClean="0"/>
              <a:t>d</a:t>
            </a:r>
            <a:r>
              <a:rPr lang="en-US" baseline="0" dirty="0" smtClean="0"/>
              <a:t>=drink, </a:t>
            </a:r>
            <a:r>
              <a:rPr lang="en-US" baseline="0" dirty="0" err="1" smtClean="0"/>
              <a:t>c</a:t>
            </a:r>
            <a:r>
              <a:rPr lang="en-US" baseline="0" dirty="0" smtClean="0"/>
              <a:t>=cookie, a=apple</a:t>
            </a:r>
          </a:p>
          <a:p>
            <a:r>
              <a:rPr lang="en-US" baseline="0" dirty="0" smtClean="0"/>
              <a:t>EXAMPLE: say that 3 people will be eating this combo. What would it now look like: 3(1h+2s+3d+3c+4a) --&gt; 3h+6s+9d+9c+12a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place for students</a:t>
            </a:r>
            <a:r>
              <a:rPr lang="en-US" baseline="0" dirty="0" smtClean="0"/>
              <a:t> to show their expressions for the Combo Meal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3a(4b+c)=12ab+3ac</a:t>
            </a:r>
          </a:p>
          <a:p>
            <a:r>
              <a:rPr lang="en-US" dirty="0" smtClean="0"/>
              <a:t>-(4x</a:t>
            </a:r>
            <a:r>
              <a:rPr lang="en-US" baseline="30000" dirty="0" smtClean="0"/>
              <a:t>2</a:t>
            </a:r>
            <a:r>
              <a:rPr lang="en-US" dirty="0" smtClean="0"/>
              <a:t>-u)=-4x</a:t>
            </a:r>
            <a:r>
              <a:rPr lang="en-US" baseline="30000" dirty="0" smtClean="0"/>
              <a:t>2</a:t>
            </a:r>
            <a:r>
              <a:rPr lang="en-US" dirty="0" smtClean="0"/>
              <a:t>+u</a:t>
            </a:r>
          </a:p>
          <a:p>
            <a:r>
              <a:rPr lang="en-US" dirty="0" smtClean="0"/>
              <a:t>1/2z(y</a:t>
            </a:r>
            <a:r>
              <a:rPr lang="en-US" baseline="30000" dirty="0" smtClean="0"/>
              <a:t>2</a:t>
            </a:r>
            <a:r>
              <a:rPr lang="en-US" dirty="0" smtClean="0"/>
              <a:t>-4)=</a:t>
            </a:r>
            <a:r>
              <a:rPr lang="en-US" baseline="0" dirty="0" smtClean="0"/>
              <a:t> 1/2y</a:t>
            </a:r>
            <a:r>
              <a:rPr lang="en-US" baseline="30000" dirty="0" smtClean="0"/>
              <a:t>2</a:t>
            </a:r>
            <a:r>
              <a:rPr lang="en-US" baseline="0" dirty="0" smtClean="0"/>
              <a:t>z-2z</a:t>
            </a:r>
          </a:p>
          <a:p>
            <a:r>
              <a:rPr lang="en-US" baseline="0" dirty="0" err="1" smtClean="0"/>
              <a:t>a(b+c</a:t>
            </a:r>
            <a:r>
              <a:rPr lang="en-US" baseline="0" dirty="0" smtClean="0"/>
              <a:t>)=</a:t>
            </a:r>
            <a:r>
              <a:rPr lang="en-US" baseline="0" dirty="0" err="1" smtClean="0"/>
              <a:t>ab+ac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0.08(10a+8k+5b)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0.8a+0.64k+0.4b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sym typeface="Wingdings"/>
              </a:rPr>
              <a:t> 0.8a+0.64k+0.4b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0.8(5)+0.64(3)+0.4(6)=4+1.92+2.4=8.32</a:t>
            </a:r>
          </a:p>
          <a:p>
            <a:r>
              <a:rPr lang="en-US" dirty="0" smtClean="0"/>
              <a:t>10a+8k+5b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10(5)+8(3)+5(6)=50+24+30=104</a:t>
            </a:r>
          </a:p>
          <a:p>
            <a:r>
              <a:rPr lang="en-US" dirty="0" smtClean="0">
                <a:sym typeface="Wingdings"/>
              </a:rPr>
              <a:t>104+8.32=$112.32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00C-AEEF-7B4A-B369-A9B83553D21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27F2-EA78-5C44-8592-94F37A8DA90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D6C98-B763-0149-B1DD-6A66DC6060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If a box of cake mix can make 6 cupcakes and one small cake, how many sweet treats can I make with 13 boxes?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8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much would I have to give the cashier if I get 5 bags of apples, 3 bags of kiwis, and 6 bundles of bananas?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Distributive Property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If a box of cake mix can make 6 cupcakes and one small cake, how many sweet treats can I make with 13 boxes?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8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Combo Meal 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7456" y="1211754"/>
            <a:ext cx="1528637" cy="132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2626" y="2900549"/>
            <a:ext cx="1009676" cy="132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7781" y="2900549"/>
            <a:ext cx="71278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4664" y="1211754"/>
            <a:ext cx="1528637" cy="132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628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Combo Meal 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1687" y="1248011"/>
            <a:ext cx="1978380" cy="11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0013" y="1248011"/>
            <a:ext cx="1279599" cy="127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7680" y="2992136"/>
            <a:ext cx="1113171" cy="11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9229" y="1248012"/>
            <a:ext cx="1251622" cy="12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08299" y="2992136"/>
            <a:ext cx="71278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6441" y="2992136"/>
            <a:ext cx="1113171" cy="11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628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Combo Meal 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7463" y="4516345"/>
            <a:ext cx="1009676" cy="132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7164" y="1043001"/>
            <a:ext cx="1528637" cy="132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49539" y="4561168"/>
            <a:ext cx="1251622" cy="12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98273" y="2573351"/>
            <a:ext cx="71278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4245" y="4327412"/>
            <a:ext cx="71278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46428" y="1043001"/>
            <a:ext cx="71278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7463" y="2573351"/>
            <a:ext cx="1978380" cy="11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98273" y="1043001"/>
            <a:ext cx="1978380" cy="11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3921" y="4578164"/>
            <a:ext cx="1251622" cy="12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5049" y="1043001"/>
            <a:ext cx="1251622" cy="12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245" y="2573351"/>
            <a:ext cx="1009676" cy="132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9210" y="4482355"/>
            <a:ext cx="1263795" cy="135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3005" y="2573351"/>
            <a:ext cx="1263795" cy="135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5049" y="2573351"/>
            <a:ext cx="1263795" cy="135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2070" y="1043001"/>
            <a:ext cx="1263795" cy="135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these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3a(4b+c)=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-(4x</a:t>
            </a:r>
            <a:r>
              <a:rPr lang="en-US" baseline="30000" dirty="0" smtClean="0"/>
              <a:t>2</a:t>
            </a:r>
            <a:r>
              <a:rPr lang="en-US" dirty="0" smtClean="0"/>
              <a:t>-u)=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½ z(y</a:t>
            </a:r>
            <a:r>
              <a:rPr lang="en-US" baseline="30000" dirty="0" smtClean="0"/>
              <a:t>2</a:t>
            </a:r>
            <a:r>
              <a:rPr lang="en-US" dirty="0" smtClean="0"/>
              <a:t>-4)=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a(b+c</a:t>
            </a:r>
            <a:r>
              <a:rPr lang="en-US" dirty="0" smtClean="0"/>
              <a:t>)=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683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So you run a smoothie stand and there are </a:t>
            </a:r>
            <a:r>
              <a:rPr lang="en-US" dirty="0" smtClean="0"/>
              <a:t>some constants </a:t>
            </a:r>
            <a:r>
              <a:rPr lang="en-US" dirty="0"/>
              <a:t>in your smoothie ingredients that </a:t>
            </a:r>
            <a:r>
              <a:rPr lang="en-US" dirty="0" smtClean="0"/>
              <a:t>are constantly </a:t>
            </a:r>
            <a:r>
              <a:rPr lang="en-US" dirty="0"/>
              <a:t>running out.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bag of apples cost $10</a:t>
            </a:r>
            <a:r>
              <a:rPr lang="en-US" dirty="0" smtClean="0"/>
              <a:t>, a </a:t>
            </a:r>
            <a:r>
              <a:rPr lang="en-US" dirty="0"/>
              <a:t>bag of</a:t>
            </a:r>
            <a:r>
              <a:rPr lang="en-US" dirty="0" smtClean="0"/>
              <a:t> kiwis </a:t>
            </a:r>
            <a:r>
              <a:rPr lang="en-US" dirty="0"/>
              <a:t>cost $8,</a:t>
            </a:r>
            <a:r>
              <a:rPr lang="en-US" dirty="0" smtClean="0"/>
              <a:t> a bundle of bananas </a:t>
            </a:r>
            <a:r>
              <a:rPr lang="en-US" dirty="0"/>
              <a:t>cost $</a:t>
            </a:r>
            <a:r>
              <a:rPr lang="en-US" dirty="0" smtClean="0"/>
              <a:t>5, </a:t>
            </a:r>
            <a:r>
              <a:rPr lang="en-US" dirty="0"/>
              <a:t>and sales tax is 0.08 here </a:t>
            </a:r>
            <a:r>
              <a:rPr lang="en-US" dirty="0" smtClean="0"/>
              <a:t>in Ellensburg</a:t>
            </a:r>
            <a:r>
              <a:rPr lang="en-US" dirty="0"/>
              <a:t>, WA.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495</Words>
  <Application>Microsoft Macintosh PowerPoint</Application>
  <PresentationFormat>On-screen Show (4:3)</PresentationFormat>
  <Paragraphs>46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</vt:lpstr>
      <vt:lpstr>Distributive Property</vt:lpstr>
      <vt:lpstr>With Distributive Property</vt:lpstr>
      <vt:lpstr>Slide 4</vt:lpstr>
      <vt:lpstr>Slide 5</vt:lpstr>
      <vt:lpstr>Slide 6</vt:lpstr>
      <vt:lpstr>Slide 7</vt:lpstr>
      <vt:lpstr>What would these look like?</vt:lpstr>
      <vt:lpstr>Slide 9</vt:lpstr>
      <vt:lpstr>Slide 10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Jackie Stone</dc:creator>
  <cp:lastModifiedBy>Jackie Stone</cp:lastModifiedBy>
  <cp:revision>4</cp:revision>
  <dcterms:created xsi:type="dcterms:W3CDTF">2014-10-27T21:31:39Z</dcterms:created>
  <dcterms:modified xsi:type="dcterms:W3CDTF">2014-10-29T03:54:31Z</dcterms:modified>
</cp:coreProperties>
</file>